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41" d="100"/>
          <a:sy n="41" d="100"/>
        </p:scale>
        <p:origin x="1860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32FF2-AFBE-47EF-80AE-EFABB7022B6E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F1EC-FF58-483C-AC10-C177FAF94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16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32FF2-AFBE-47EF-80AE-EFABB7022B6E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F1EC-FF58-483C-AC10-C177FAF94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25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32FF2-AFBE-47EF-80AE-EFABB7022B6E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F1EC-FF58-483C-AC10-C177FAF94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04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32FF2-AFBE-47EF-80AE-EFABB7022B6E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F1EC-FF58-483C-AC10-C177FAF94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55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32FF2-AFBE-47EF-80AE-EFABB7022B6E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F1EC-FF58-483C-AC10-C177FAF94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55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32FF2-AFBE-47EF-80AE-EFABB7022B6E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F1EC-FF58-483C-AC10-C177FAF94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80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32FF2-AFBE-47EF-80AE-EFABB7022B6E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F1EC-FF58-483C-AC10-C177FAF94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05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32FF2-AFBE-47EF-80AE-EFABB7022B6E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F1EC-FF58-483C-AC10-C177FAF94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84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32FF2-AFBE-47EF-80AE-EFABB7022B6E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F1EC-FF58-483C-AC10-C177FAF94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14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32FF2-AFBE-47EF-80AE-EFABB7022B6E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F1EC-FF58-483C-AC10-C177FAF94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69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32FF2-AFBE-47EF-80AE-EFABB7022B6E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F1EC-FF58-483C-AC10-C177FAF94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63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32FF2-AFBE-47EF-80AE-EFABB7022B6E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6F1EC-FF58-483C-AC10-C177FAF94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5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85336" y="180476"/>
            <a:ext cx="57758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9423"/>
          <a:stretch/>
        </p:blipFill>
        <p:spPr>
          <a:xfrm>
            <a:off x="1242646" y="935298"/>
            <a:ext cx="9800492" cy="592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48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</cp:revision>
  <dcterms:created xsi:type="dcterms:W3CDTF">2023-03-27T15:19:34Z</dcterms:created>
  <dcterms:modified xsi:type="dcterms:W3CDTF">2023-03-27T15:19:58Z</dcterms:modified>
</cp:coreProperties>
</file>